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6" r:id="rId3"/>
    <p:sldId id="259" r:id="rId4"/>
    <p:sldId id="258" r:id="rId5"/>
    <p:sldId id="261" r:id="rId6"/>
    <p:sldId id="262" r:id="rId7"/>
    <p:sldId id="263" r:id="rId8"/>
    <p:sldId id="270" r:id="rId9"/>
    <p:sldId id="271" r:id="rId10"/>
    <p:sldId id="272" r:id="rId11"/>
    <p:sldId id="274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64" r:id="rId30"/>
    <p:sldId id="265" r:id="rId31"/>
    <p:sldId id="266" r:id="rId32"/>
    <p:sldId id="267" r:id="rId33"/>
    <p:sldId id="268" r:id="rId34"/>
    <p:sldId id="293" r:id="rId35"/>
    <p:sldId id="294" r:id="rId36"/>
    <p:sldId id="292" r:id="rId3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18"/>
    <a:srgbClr val="EC0709"/>
    <a:srgbClr val="00E626"/>
    <a:srgbClr val="FF00FF"/>
    <a:srgbClr val="66FF33"/>
    <a:srgbClr val="00FF00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B81CB-43DF-4FF5-A3E6-A79E4F82E3BD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C3DCD-DD97-4D27-A231-4ACD4CB3EB8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6733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444CB-C1D0-3B5C-92DC-8F29D41EB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4F05D3-7F48-E870-CE32-E91435CD6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819C5F-2615-BB70-D455-06CFFBCA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6CBD83-B812-4988-931A-86C4661C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3C54FD-715D-BA21-4ADD-75112565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1420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DDA0C-3584-5B85-12C6-2AE8B4FA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9A9547-9F59-22B1-EC06-2FC1F2345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B1E261-2A29-4082-EF08-830575BA8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03C781-471B-F0E8-8B18-5CF85701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73D50-99AF-48AD-794C-AEFEE969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943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771721-D262-D537-E6E5-5ED8FE5F6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0436AD-5BF3-07FF-3CE2-CF7DC14C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2226AE-4AC6-0C8C-2C1B-8D60605B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890160-01C4-65CC-61B8-0FFE080E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8CBCC3-6C00-F3E2-2AB0-926BEDA2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076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EC8F4-EE1E-429F-FCD9-3C380E7F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0B4A63-0504-F566-C6C5-174E399BD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064A76-C7A3-46B3-BD3D-7F4F8655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FC657E-8E3B-290E-23BC-E8828520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BC96D1-A32C-F6FD-E758-E30FCDEC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50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E5065-AF5D-2E1E-2F35-E1084C9EC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16B499-9DB4-ECFF-AE28-A2679D5D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0B2F4D-2C3A-954F-4A33-1ABD127D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022E27-B9A3-D2B3-A7F6-81AA9380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9BC01A-4406-D73C-3CE4-6410B389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11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A91C3-24A2-CBCB-BE49-C162AAE7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D2C24D-C6A8-1142-BF69-584975566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FA1024-9D25-04C5-EA53-F29B76031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7876BE-400F-84DA-6C52-4B63474B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7E805-3C1B-F44B-337D-3AF6542F2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379899-1503-5DF4-EE82-DAE551BD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655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8B7B9-D4C6-7474-315B-197E4F0F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3A2B68-07E8-1218-E11A-47C121C4F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9A9494-E5DA-C524-660F-958254656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17EDBF-F0AA-1BE5-D530-6564EEEDB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101B2F1-8AFF-2310-3C87-F0DAD0CE4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8D3E3F-1FFB-6A40-2E52-39E37595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987FCA2-85ED-DEC0-3C94-B26B15AF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5B2E52-93FB-07BF-CE6A-F4C631C4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922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9AFE6-A965-CDCF-2861-364C9DEB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D2434E-D514-65CE-4493-880974DDF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B43E23-4B3C-CF17-5AB3-C1E74A22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0B9766-384F-0C7D-63B1-00FE77EA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6640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9301E5-8417-8075-BDCF-2A9C7622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8BDA440-8ED8-D961-8747-4FF39D0E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887B4-D8C2-D897-F32C-25CFADF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154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FFC1-2BEC-E8A2-B042-18E4E7424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F89C7E-29EB-EBA2-627B-35ACB3B3C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0CCEA6-BCAE-7131-C1F9-7E27C4F0E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067CE2-DFDA-E21B-C7CD-056A5E5C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172F11-725A-6453-8047-488D7FF4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EE652A-7AE3-350E-4348-A65B7202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479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F194F-1197-0150-34D9-69517CD0B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DFC9DDB-D0AB-00CF-D455-1E26051B6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9D699E-B347-27BB-C450-6F2887BCF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15CB53-B6AF-0C14-C26D-9C5BFEC8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0F3E59-4358-168C-D3FC-192F48C91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A49916-4958-769F-E55C-36E719F3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029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57E568-2701-1B38-D9C8-6C1977D4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FCB7D3-5A67-C9E6-E758-BE2FCEE61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90F6B4-7439-98D3-9580-105BF83C2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3CBC8-1481-4B83-A16A-64D4E49A5039}" type="datetimeFigureOut">
              <a:rPr lang="es-MX" smtClean="0"/>
              <a:t>22/05/2023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F88388-7600-DFD5-5E05-F826EAFB6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2ADDED-E589-E52D-C6D6-538F5A0BA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32216-EB4E-4B71-8509-ECFFC37D5D1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161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9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5" Type="http://schemas.openxmlformats.org/officeDocument/2006/relationships/image" Target="../media/image38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10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12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11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13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5" Type="http://schemas.openxmlformats.org/officeDocument/2006/relationships/image" Target="../media/image3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12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14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5" Type="http://schemas.openxmlformats.org/officeDocument/2006/relationships/image" Target="../media/image36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4.png"/><Relationship Id="rId10" Type="http://schemas.openxmlformats.org/officeDocument/2006/relationships/slide" Target="slide13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15.xml"/><Relationship Id="rId14" Type="http://schemas.openxmlformats.org/officeDocument/2006/relationships/image" Target="../media/image27.png"/><Relationship Id="rId2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14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16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5" Type="http://schemas.openxmlformats.org/officeDocument/2006/relationships/image" Target="../media/image38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15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17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16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18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5" Type="http://schemas.openxmlformats.org/officeDocument/2006/relationships/image" Target="../media/image3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17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19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5" Type="http://schemas.openxmlformats.org/officeDocument/2006/relationships/image" Target="../media/image36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4.png"/><Relationship Id="rId10" Type="http://schemas.openxmlformats.org/officeDocument/2006/relationships/slide" Target="slide18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20.xml"/><Relationship Id="rId14" Type="http://schemas.openxmlformats.org/officeDocument/2006/relationships/image" Target="../media/image27.pn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4.png"/><Relationship Id="rId7" Type="http://schemas.openxmlformats.org/officeDocument/2006/relationships/slide" Target="slid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19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21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5" Type="http://schemas.openxmlformats.org/officeDocument/2006/relationships/image" Target="../media/image38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20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22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21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23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5" Type="http://schemas.openxmlformats.org/officeDocument/2006/relationships/image" Target="../media/image3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22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24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5" Type="http://schemas.openxmlformats.org/officeDocument/2006/relationships/image" Target="../media/image36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4.png"/><Relationship Id="rId10" Type="http://schemas.openxmlformats.org/officeDocument/2006/relationships/slide" Target="slide23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25.xml"/><Relationship Id="rId14" Type="http://schemas.openxmlformats.org/officeDocument/2006/relationships/image" Target="../media/image27.png"/><Relationship Id="rId2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24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26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5" Type="http://schemas.openxmlformats.org/officeDocument/2006/relationships/image" Target="../media/image38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25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27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26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28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4.png"/><Relationship Id="rId21" Type="http://schemas.openxmlformats.org/officeDocument/2006/relationships/image" Target="../media/image35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17" Type="http://schemas.openxmlformats.org/officeDocument/2006/relationships/image" Target="../media/image30.png"/><Relationship Id="rId2" Type="http://schemas.openxmlformats.org/officeDocument/2006/relationships/image" Target="../media/image3.jpeg"/><Relationship Id="rId16" Type="http://schemas.openxmlformats.org/officeDocument/2006/relationships/image" Target="../media/image29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microsoft.com/office/2007/relationships/hdphoto" Target="../media/hdphoto3.wdp"/><Relationship Id="rId5" Type="http://schemas.openxmlformats.org/officeDocument/2006/relationships/slide" Target="slide3.xml"/><Relationship Id="rId15" Type="http://schemas.microsoft.com/office/2007/relationships/hdphoto" Target="../media/hdphoto8.wdp"/><Relationship Id="rId23" Type="http://schemas.openxmlformats.org/officeDocument/2006/relationships/image" Target="../media/image40.png"/><Relationship Id="rId10" Type="http://schemas.openxmlformats.org/officeDocument/2006/relationships/image" Target="../media/image19.png"/><Relationship Id="rId19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slide" Target="slide27.xml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microsoft.com/office/2007/relationships/hdphoto" Target="../media/hdphoto9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41.png"/><Relationship Id="rId5" Type="http://schemas.openxmlformats.org/officeDocument/2006/relationships/slide" Target="slide3.xml"/><Relationship Id="rId10" Type="http://schemas.openxmlformats.org/officeDocument/2006/relationships/slide" Target="slide30.xml"/><Relationship Id="rId4" Type="http://schemas.openxmlformats.org/officeDocument/2006/relationships/image" Target="../media/image17.png"/><Relationship Id="rId9" Type="http://schemas.openxmlformats.org/officeDocument/2006/relationships/image" Target="../media/image11.png"/><Relationship Id="rId1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slide" Target="slide33.xml"/><Relationship Id="rId17" Type="http://schemas.openxmlformats.org/officeDocument/2006/relationships/image" Target="../media/image15.png"/><Relationship Id="rId2" Type="http://schemas.openxmlformats.org/officeDocument/2006/relationships/image" Target="../media/image3.jpeg"/><Relationship Id="rId16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2.png"/><Relationship Id="rId5" Type="http://schemas.openxmlformats.org/officeDocument/2006/relationships/slide" Target="slide4.xml"/><Relationship Id="rId15" Type="http://schemas.openxmlformats.org/officeDocument/2006/relationships/image" Target="../media/image14.png"/><Relationship Id="rId10" Type="http://schemas.openxmlformats.org/officeDocument/2006/relationships/slide" Target="slide31.xml"/><Relationship Id="rId19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slide" Target="slide3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microsoft.com/office/2007/relationships/hdphoto" Target="../media/hdphoto11.wdp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microsoft.com/office/2007/relationships/hdphoto" Target="../media/hdphoto9.wdp"/><Relationship Id="rId5" Type="http://schemas.openxmlformats.org/officeDocument/2006/relationships/slide" Target="slide3.xml"/><Relationship Id="rId10" Type="http://schemas.openxmlformats.org/officeDocument/2006/relationships/image" Target="../media/image41.png"/><Relationship Id="rId4" Type="http://schemas.openxmlformats.org/officeDocument/2006/relationships/image" Target="../media/image17.png"/><Relationship Id="rId9" Type="http://schemas.openxmlformats.org/officeDocument/2006/relationships/slide" Target="slide29.xml"/><Relationship Id="rId1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microsoft.com/office/2007/relationships/hdphoto" Target="../media/hdphoto12.wdp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44.png"/><Relationship Id="rId5" Type="http://schemas.openxmlformats.org/officeDocument/2006/relationships/slide" Target="slide3.xml"/><Relationship Id="rId10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46.png"/><Relationship Id="rId5" Type="http://schemas.openxmlformats.org/officeDocument/2006/relationships/slide" Target="slide3.xml"/><Relationship Id="rId10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48.png"/><Relationship Id="rId5" Type="http://schemas.openxmlformats.org/officeDocument/2006/relationships/slide" Target="slide3.xml"/><Relationship Id="rId10" Type="http://schemas.openxmlformats.org/officeDocument/2006/relationships/image" Target="../media/image47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49.png"/><Relationship Id="rId5" Type="http://schemas.openxmlformats.org/officeDocument/2006/relationships/slide" Target="slide3.xml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slide" Target="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hyperlink" Target="https://www.youtube.com/watch?v=HVa2_UtXkCI&amp;t=393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hyperlink" Target="https://runestone.academy/ns/books/published/pythoned/SortSearch/ElOrdenamientoPorSeleccion.html#:~:text=El%20ordenamiento%20por%20selecci%C3%B3n%20mejora,pone%20en%20la%20ubicaci%C3%B3n%20correcta" TargetMode="External"/><Relationship Id="rId5" Type="http://schemas.openxmlformats.org/officeDocument/2006/relationships/slide" Target="slide3.xml"/><Relationship Id="rId10" Type="http://schemas.openxmlformats.org/officeDocument/2006/relationships/hyperlink" Target="https://es.wikipedia.org/wiki/Ordenamiento_por_selecci%C3%B3n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3.jpeg"/><Relationship Id="rId16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21.jpeg"/><Relationship Id="rId5" Type="http://schemas.openxmlformats.org/officeDocument/2006/relationships/slide" Target="slide3.xml"/><Relationship Id="rId15" Type="http://schemas.microsoft.com/office/2007/relationships/hdphoto" Target="../media/hdphoto5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6.xml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slide" Target="slide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21.jpeg"/><Relationship Id="rId5" Type="http://schemas.openxmlformats.org/officeDocument/2006/relationships/slide" Target="slide3.xml"/><Relationship Id="rId15" Type="http://schemas.microsoft.com/office/2007/relationships/hdphoto" Target="../media/hdphoto6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7.xml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slide" Target="slide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21.jpeg"/><Relationship Id="rId5" Type="http://schemas.openxmlformats.org/officeDocument/2006/relationships/slide" Target="slide3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8.xml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slide" Target="slide6.xml"/><Relationship Id="rId2" Type="http://schemas.openxmlformats.org/officeDocument/2006/relationships/image" Target="../media/image3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21.jpeg"/><Relationship Id="rId5" Type="http://schemas.openxmlformats.org/officeDocument/2006/relationships/slide" Target="slide3.xml"/><Relationship Id="rId15" Type="http://schemas.microsoft.com/office/2007/relationships/hdphoto" Target="../media/hdphoto7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3.wdp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6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slide" Target="slide7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9.xml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0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9.png"/><Relationship Id="rId25" Type="http://schemas.openxmlformats.org/officeDocument/2006/relationships/image" Target="../media/image36.png"/><Relationship Id="rId2" Type="http://schemas.openxmlformats.org/officeDocument/2006/relationships/image" Target="../media/image3.jpeg"/><Relationship Id="rId16" Type="http://schemas.microsoft.com/office/2007/relationships/hdphoto" Target="../media/hdphoto8.wdp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24" Type="http://schemas.openxmlformats.org/officeDocument/2006/relationships/image" Target="../media/image35.png"/><Relationship Id="rId5" Type="http://schemas.openxmlformats.org/officeDocument/2006/relationships/slide" Target="slide3.xml"/><Relationship Id="rId15" Type="http://schemas.openxmlformats.org/officeDocument/2006/relationships/image" Target="../media/image28.png"/><Relationship Id="rId23" Type="http://schemas.openxmlformats.org/officeDocument/2006/relationships/image" Target="../media/image34.png"/><Relationship Id="rId10" Type="http://schemas.openxmlformats.org/officeDocument/2006/relationships/slide" Target="slide8.xml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slide" Target="slide10.xml"/><Relationship Id="rId14" Type="http://schemas.openxmlformats.org/officeDocument/2006/relationships/image" Target="../media/image27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B0B7232-8EB0-4095-874B-7F42DF435D8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56" y="279969"/>
            <a:ext cx="2849889" cy="2571984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77E8E29-A163-49F7-98AC-D12AEF4EC6EE}"/>
              </a:ext>
            </a:extLst>
          </p:cNvPr>
          <p:cNvSpPr/>
          <p:nvPr/>
        </p:nvSpPr>
        <p:spPr>
          <a:xfrm>
            <a:off x="972221" y="4170686"/>
            <a:ext cx="10247550" cy="400110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3000">
                <a:schemeClr val="accent1">
                  <a:lumMod val="75000"/>
                </a:schemeClr>
              </a:gs>
              <a:gs pos="17000">
                <a:schemeClr val="accent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Departamento de Ciencias de  la Computación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CD9ACA8-4CE0-4FB2-BC74-4D7FBAE38CEA}"/>
              </a:ext>
            </a:extLst>
          </p:cNvPr>
          <p:cNvGrpSpPr/>
          <p:nvPr/>
        </p:nvGrpSpPr>
        <p:grpSpPr>
          <a:xfrm>
            <a:off x="1703627" y="4809173"/>
            <a:ext cx="8784738" cy="1508105"/>
            <a:chOff x="2922559" y="3938739"/>
            <a:chExt cx="8084821" cy="1508105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24790FF-60C8-40E4-A9FE-BB8D71793D74}"/>
                </a:ext>
              </a:extLst>
            </p:cNvPr>
            <p:cNvSpPr txBox="1"/>
            <p:nvPr/>
          </p:nvSpPr>
          <p:spPr>
            <a:xfrm>
              <a:off x="2922559" y="3938739"/>
              <a:ext cx="3473824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Asignatura: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“ESTRUCTURAS COMPUTACIONALES”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Profesor: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" b="1" i="0" u="none" strike="noStrike" kern="1200" cap="none" spc="0" normalizeH="0" baseline="0" noProof="0" dirty="0">
                <a:ln>
                  <a:noFill/>
                </a:ln>
                <a:solidFill>
                  <a:srgbClr val="696464">
                    <a:lumMod val="5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María Loreto </a:t>
              </a:r>
              <a:r>
                <a:rPr kumimoji="0" lang="es-MX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Edit</a:t>
              </a:r>
              <a:r>
                <a: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 López Veloz</a:t>
              </a:r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CEFDBEA0-1AB5-4223-9A96-69D48ADD13B6}"/>
                </a:ext>
              </a:extLst>
            </p:cNvPr>
            <p:cNvGrpSpPr/>
            <p:nvPr/>
          </p:nvGrpSpPr>
          <p:grpSpPr>
            <a:xfrm>
              <a:off x="6531924" y="3938739"/>
              <a:ext cx="4475456" cy="1205314"/>
              <a:chOff x="3976983" y="3979080"/>
              <a:chExt cx="4475456" cy="1205314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D1CC5FD3-FAE0-4282-A065-E1EF4D26B5F4}"/>
                  </a:ext>
                </a:extLst>
              </p:cNvPr>
              <p:cNvGrpSpPr/>
              <p:nvPr/>
            </p:nvGrpSpPr>
            <p:grpSpPr>
              <a:xfrm>
                <a:off x="3976983" y="4261064"/>
                <a:ext cx="4475456" cy="923330"/>
                <a:chOff x="5952564" y="4053481"/>
                <a:chExt cx="4475456" cy="923330"/>
              </a:xfrm>
            </p:grpSpPr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5E7A182-96F6-4811-AAE9-C987447476BE}"/>
                    </a:ext>
                  </a:extLst>
                </p:cNvPr>
                <p:cNvSpPr txBox="1"/>
                <p:nvPr/>
              </p:nvSpPr>
              <p:spPr>
                <a:xfrm>
                  <a:off x="5952564" y="4053481"/>
                  <a:ext cx="347382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kumimoji="0" lang="es-MX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rPr>
                    <a:t>Alejandro Castillo Mota</a:t>
                  </a: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kumimoji="0" lang="es-MX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rPr>
                    <a:t>Luis Manuel Flores Jiménez</a:t>
                  </a: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>
                        <a:lumMod val="75000"/>
                      </a:schemeClr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kumimoji="0" lang="es-MX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rPr>
                    <a:t>Juan Francisco Gallo Ramírez</a:t>
                  </a:r>
                </a:p>
              </p:txBody>
            </p:sp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86D94712-FEEC-4558-8083-386C1DB56D91}"/>
                    </a:ext>
                  </a:extLst>
                </p:cNvPr>
                <p:cNvSpPr txBox="1"/>
                <p:nvPr/>
              </p:nvSpPr>
              <p:spPr>
                <a:xfrm>
                  <a:off x="9231302" y="4053481"/>
                  <a:ext cx="119671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rPr>
                    <a:t>ID: </a:t>
                  </a:r>
                  <a:r>
                    <a:rPr kumimoji="0" lang="es-MX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rPr>
                    <a:t>344826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rPr>
                    <a:t>ID: </a:t>
                  </a:r>
                  <a:r>
                    <a:rPr kumimoji="0" lang="es-MX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rPr>
                    <a:t>210501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rPr>
                    <a:t>ID: </a:t>
                  </a:r>
                  <a:r>
                    <a:rPr kumimoji="0" lang="es-MX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rPr>
                    <a:t>232872</a:t>
                  </a:r>
                  <a:endParaRPr kumimoji="0" lang="es-MX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357E762-76F9-4006-BE6C-1D68660A6DF3}"/>
                  </a:ext>
                </a:extLst>
              </p:cNvPr>
              <p:cNvSpPr txBox="1"/>
              <p:nvPr/>
            </p:nvSpPr>
            <p:spPr>
              <a:xfrm>
                <a:off x="4380256" y="3979080"/>
                <a:ext cx="3473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800" b="1" i="0" strike="noStrike" kern="1200" cap="none" spc="0" normalizeH="0" baseline="0" noProof="0" dirty="0"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Candara" panose="020E0502030303020204" pitchFamily="34" charset="0"/>
                    <a:ea typeface="+mn-ea"/>
                    <a:cs typeface="+mn-cs"/>
                  </a:rPr>
                  <a:t>Alumnos:</a:t>
                </a:r>
                <a:endParaRPr kumimoji="0" lang="es-MX" sz="1800" b="0" i="0" strike="noStrike" kern="1200" cap="none" spc="0" normalizeH="0" baseline="0" noProof="0" dirty="0"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8BFD6A9C-3181-C12C-6F6C-C96ADC2561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31776" y="2775753"/>
            <a:ext cx="2128449" cy="11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7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919" y="4444855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9221799" y="2647925"/>
            <a:ext cx="221547" cy="391115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6606919" y="2276587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7845" t="21798" r="28281" b="30118"/>
          <a:stretch/>
        </p:blipFill>
        <p:spPr>
          <a:xfrm>
            <a:off x="7454246" y="3169899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8338513" y="2276587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7712" t="21820" r="28012" b="30083"/>
          <a:stretch/>
        </p:blipFill>
        <p:spPr>
          <a:xfrm>
            <a:off x="10020069" y="3171266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919" y="4444855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9221799" y="2647925"/>
            <a:ext cx="221547" cy="391115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8315154" y="2275508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7845" t="21798" r="28281" b="30118"/>
          <a:stretch/>
        </p:blipFill>
        <p:spPr>
          <a:xfrm>
            <a:off x="7454246" y="3169899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51643" y="2271531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7712" t="21820" r="28012" b="30083"/>
          <a:stretch/>
        </p:blipFill>
        <p:spPr>
          <a:xfrm>
            <a:off x="10020069" y="3171266"/>
            <a:ext cx="788194" cy="7711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D070829-3810-6052-7C2A-88488B86B1D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3946" t="26643" r="11698" b="30884"/>
          <a:stretch/>
        </p:blipFill>
        <p:spPr>
          <a:xfrm>
            <a:off x="8456422" y="4773703"/>
            <a:ext cx="1155941" cy="3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56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919" y="4444855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9221799" y="2647925"/>
            <a:ext cx="221547" cy="391115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082" t="21203" r="28310" b="30627"/>
          <a:stretch/>
        </p:blipFill>
        <p:spPr>
          <a:xfrm>
            <a:off x="8306088" y="316829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7845" t="21798" r="28281" b="30118"/>
          <a:stretch/>
        </p:blipFill>
        <p:spPr>
          <a:xfrm>
            <a:off x="7454246" y="3169899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7712" t="21820" r="28012" b="30083"/>
          <a:stretch/>
        </p:blipFill>
        <p:spPr>
          <a:xfrm>
            <a:off x="10020069" y="3171266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4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4246" y="4452868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9691068" y="3117194"/>
            <a:ext cx="221547" cy="297261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082" t="21203" r="28310" b="30627"/>
          <a:stretch/>
        </p:blipFill>
        <p:spPr>
          <a:xfrm>
            <a:off x="8306088" y="316829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7454246" y="3169899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7712" t="21820" r="28012" b="30083"/>
          <a:stretch/>
        </p:blipFill>
        <p:spPr>
          <a:xfrm>
            <a:off x="10020069" y="3171266"/>
            <a:ext cx="788194" cy="7711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FFB128-B780-686A-6829-F07C82084F56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5959" t="19294" r="24382" b="20671"/>
          <a:stretch/>
        </p:blipFill>
        <p:spPr>
          <a:xfrm>
            <a:off x="7167488" y="5004496"/>
            <a:ext cx="1456624" cy="3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5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4246" y="4452868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9691068" y="3117194"/>
            <a:ext cx="221547" cy="297261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1321C93-C83C-5334-01FD-DA79F88B8E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54072" y="4652954"/>
            <a:ext cx="2036240" cy="62794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8082" t="21203" r="28310" b="30627"/>
          <a:stretch/>
        </p:blipFill>
        <p:spPr>
          <a:xfrm>
            <a:off x="8306088" y="316829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7454246" y="3169899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10020069" y="3171266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0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4246" y="4452868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9691068" y="3117194"/>
            <a:ext cx="221547" cy="297261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082" t="21203" r="28310" b="30627"/>
          <a:stretch/>
        </p:blipFill>
        <p:spPr>
          <a:xfrm>
            <a:off x="8306088" y="316829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7476801" y="2275219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10031389" y="2276586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4246" y="4452868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9691068" y="3117194"/>
            <a:ext cx="221547" cy="297261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082" t="21203" r="28310" b="30627"/>
          <a:stretch/>
        </p:blipFill>
        <p:spPr>
          <a:xfrm>
            <a:off x="8306088" y="316829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10081600" y="2270791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69656" y="2272158"/>
            <a:ext cx="788194" cy="7711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057092-1CBD-320D-B078-9A70265A5950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3946" t="26643" r="11698" b="30884"/>
          <a:stretch/>
        </p:blipFill>
        <p:spPr>
          <a:xfrm>
            <a:off x="8981698" y="4773860"/>
            <a:ext cx="1155941" cy="3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4246" y="4452868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9691068" y="3117194"/>
            <a:ext cx="221547" cy="297261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082" t="21203" r="28310" b="30627"/>
          <a:stretch/>
        </p:blipFill>
        <p:spPr>
          <a:xfrm>
            <a:off x="8306088" y="316829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7845" t="21798" r="28281" b="30118"/>
          <a:stretch/>
        </p:blipFill>
        <p:spPr>
          <a:xfrm>
            <a:off x="10072836" y="3166749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1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2443" y="4452868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10118456" y="3544582"/>
            <a:ext cx="221547" cy="211783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8306088" y="316829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7845" t="21798" r="28281" b="30118"/>
          <a:stretch/>
        </p:blipFill>
        <p:spPr>
          <a:xfrm>
            <a:off x="10072836" y="3166749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A0954C-112E-0FFE-7D98-1814E5D474BD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5959" t="19294" r="24382" b="20671"/>
          <a:stretch/>
        </p:blipFill>
        <p:spPr>
          <a:xfrm>
            <a:off x="7980517" y="5022666"/>
            <a:ext cx="1456624" cy="3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0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2443" y="4452868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10118456" y="3544582"/>
            <a:ext cx="221547" cy="211783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1321C93-C83C-5334-01FD-DA79F88B8E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54716" y="4606782"/>
            <a:ext cx="2036240" cy="62794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8306088" y="316829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10072836" y="3166749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5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777B77AB-6EE9-5E5A-4232-0459FC2A5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Pixel art : r/pc98">
            <a:extLst>
              <a:ext uri="{FF2B5EF4-FFF2-40B4-BE49-F238E27FC236}">
                <a16:creationId xmlns:a16="http://schemas.microsoft.com/office/drawing/2014/main" id="{90400BF1-2F67-72F9-FE0C-4B9316028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4" b="31325"/>
          <a:stretch/>
        </p:blipFill>
        <p:spPr bwMode="auto">
          <a:xfrm>
            <a:off x="1403116" y="0"/>
            <a:ext cx="9385769" cy="685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xel art, chair, computer, pixels, technology, pixelated, digital art, HD  wallpaper | Wallpaperbetter">
            <a:extLst>
              <a:ext uri="{FF2B5EF4-FFF2-40B4-BE49-F238E27FC236}">
                <a16:creationId xmlns:a16="http://schemas.microsoft.com/office/drawing/2014/main" id="{4227577B-1E9B-87DF-DABB-00A98801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382" y="1302327"/>
            <a:ext cx="5467927" cy="4322617"/>
          </a:xfrm>
          <a:prstGeom prst="rect">
            <a:avLst/>
          </a:prstGeom>
          <a:noFill/>
          <a:effectLst>
            <a:innerShdw blurRad="12700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D093239-B0BA-8373-B27D-E4D3E434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722" y="2617334"/>
            <a:ext cx="6224555" cy="23471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65D2D63-CD22-45DA-780C-06AF82CEA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677" y="2093044"/>
            <a:ext cx="3118646" cy="124918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73B08FF-4EAB-CD86-4EA4-3B7353A2381B}"/>
              </a:ext>
            </a:extLst>
          </p:cNvPr>
          <p:cNvSpPr/>
          <p:nvPr/>
        </p:nvSpPr>
        <p:spPr>
          <a:xfrm>
            <a:off x="3411450" y="2301189"/>
            <a:ext cx="1260000" cy="108000"/>
          </a:xfrm>
          <a:prstGeom prst="rect">
            <a:avLst/>
          </a:prstGeom>
          <a:gradFill flip="none" rotWithShape="1">
            <a:gsLst>
              <a:gs pos="100000">
                <a:srgbClr val="66FF33"/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37047F3-B027-12F6-FCFB-9317E2FC1E12}"/>
              </a:ext>
            </a:extLst>
          </p:cNvPr>
          <p:cNvSpPr/>
          <p:nvPr/>
        </p:nvSpPr>
        <p:spPr>
          <a:xfrm>
            <a:off x="3411450" y="2580000"/>
            <a:ext cx="1080000" cy="108000"/>
          </a:xfrm>
          <a:prstGeom prst="rect">
            <a:avLst/>
          </a:prstGeom>
          <a:gradFill flip="none" rotWithShape="1">
            <a:gsLst>
              <a:gs pos="100000">
                <a:srgbClr val="66FF33"/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D39785D-2D3C-4F1E-0072-C98F4DEFFA69}"/>
              </a:ext>
            </a:extLst>
          </p:cNvPr>
          <p:cNvSpPr/>
          <p:nvPr/>
        </p:nvSpPr>
        <p:spPr>
          <a:xfrm>
            <a:off x="3411450" y="2858989"/>
            <a:ext cx="900000" cy="108000"/>
          </a:xfrm>
          <a:prstGeom prst="rect">
            <a:avLst/>
          </a:prstGeom>
          <a:gradFill flip="none" rotWithShape="1">
            <a:gsLst>
              <a:gs pos="100000">
                <a:srgbClr val="66FF33"/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B923893-7233-E7CF-76B2-28F84C657B0F}"/>
              </a:ext>
            </a:extLst>
          </p:cNvPr>
          <p:cNvSpPr/>
          <p:nvPr/>
        </p:nvSpPr>
        <p:spPr>
          <a:xfrm flipH="1">
            <a:off x="7361539" y="2301189"/>
            <a:ext cx="1260000" cy="108000"/>
          </a:xfrm>
          <a:prstGeom prst="rect">
            <a:avLst/>
          </a:prstGeom>
          <a:gradFill flip="none" rotWithShape="1">
            <a:gsLst>
              <a:gs pos="100000">
                <a:srgbClr val="66FF33"/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997FF4-3AC0-4654-DBEB-2E51B5365358}"/>
              </a:ext>
            </a:extLst>
          </p:cNvPr>
          <p:cNvSpPr/>
          <p:nvPr/>
        </p:nvSpPr>
        <p:spPr>
          <a:xfrm flipH="1">
            <a:off x="7541539" y="2580000"/>
            <a:ext cx="1080000" cy="108000"/>
          </a:xfrm>
          <a:prstGeom prst="rect">
            <a:avLst/>
          </a:prstGeom>
          <a:gradFill flip="none" rotWithShape="1">
            <a:gsLst>
              <a:gs pos="100000">
                <a:srgbClr val="66FF33"/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7015472-EB35-AEBC-71FB-95B840259CB3}"/>
              </a:ext>
            </a:extLst>
          </p:cNvPr>
          <p:cNvSpPr/>
          <p:nvPr/>
        </p:nvSpPr>
        <p:spPr>
          <a:xfrm flipH="1">
            <a:off x="7721539" y="2858989"/>
            <a:ext cx="900000" cy="108000"/>
          </a:xfrm>
          <a:prstGeom prst="rect">
            <a:avLst/>
          </a:prstGeom>
          <a:gradFill flip="none" rotWithShape="1">
            <a:gsLst>
              <a:gs pos="100000">
                <a:srgbClr val="66FF33"/>
              </a:gs>
              <a:gs pos="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30" name="Picture 6" descr="Botón de pixel art, botón, texto, logo, tenedor png | PNGWing">
            <a:hlinkClick r:id="rId7" action="ppaction://hlinksldjump" highlightClick="1"/>
            <a:hlinkHover r:id="" action="ppaction://noaction" highlightClick="1">
              <a:snd r:embed="rId8" name="click.wav"/>
            </a:hlinkHover>
            <a:extLst>
              <a:ext uri="{FF2B5EF4-FFF2-40B4-BE49-F238E27FC236}">
                <a16:creationId xmlns:a16="http://schemas.microsoft.com/office/drawing/2014/main" id="{1A8FA034-E8CD-7BCB-5D9A-C1D430A6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6" b="94430" l="1196" r="97283">
                        <a14:foregroundMark x1="5435" y1="18734" x2="5435" y2="19494"/>
                        <a14:foregroundMark x1="4565" y1="10380" x2="4130" y2="18987"/>
                        <a14:foregroundMark x1="4565" y1="13418" x2="12283" y2="28101"/>
                        <a14:foregroundMark x1="12283" y1="28101" x2="86630" y2="58481"/>
                        <a14:foregroundMark x1="91522" y1="44304" x2="39674" y2="62278"/>
                        <a14:foregroundMark x1="39674" y1="62278" x2="37717" y2="61266"/>
                        <a14:foregroundMark x1="51522" y1="77215" x2="27609" y2="66835"/>
                        <a14:foregroundMark x1="27609" y1="66835" x2="13370" y2="43544"/>
                        <a14:foregroundMark x1="13370" y1="43544" x2="14565" y2="41772"/>
                        <a14:foregroundMark x1="21522" y1="63291" x2="29022" y2="48354"/>
                        <a14:foregroundMark x1="30217" y1="76203" x2="13696" y2="67595"/>
                        <a14:foregroundMark x1="24457" y1="94177" x2="12500" y2="94430"/>
                        <a14:foregroundMark x1="20978" y1="91899" x2="6957" y2="62025"/>
                        <a14:foregroundMark x1="6957" y1="62025" x2="7174" y2="58987"/>
                        <a14:foregroundMark x1="1413" y1="72911" x2="1848" y2="28101"/>
                        <a14:foregroundMark x1="10326" y1="21772" x2="19891" y2="15443"/>
                        <a14:foregroundMark x1="19891" y1="15443" x2="25217" y2="6835"/>
                        <a14:foregroundMark x1="25217" y1="6835" x2="24022" y2="5316"/>
                        <a14:foregroundMark x1="14130" y1="4304" x2="19674" y2="6329"/>
                        <a14:foregroundMark x1="13261" y1="7089" x2="9783" y2="31139"/>
                        <a14:foregroundMark x1="9783" y1="31139" x2="19674" y2="60000"/>
                        <a14:foregroundMark x1="19674" y1="60000" x2="19783" y2="60000"/>
                        <a14:foregroundMark x1="31196" y1="23797" x2="36957" y2="36962"/>
                        <a14:foregroundMark x1="36957" y1="36962" x2="53696" y2="43038"/>
                        <a14:foregroundMark x1="93696" y1="19747" x2="87174" y2="62278"/>
                        <a14:foregroundMark x1="93804" y1="34430" x2="93152" y2="49873"/>
                        <a14:foregroundMark x1="93152" y1="49873" x2="84674" y2="48354"/>
                        <a14:foregroundMark x1="84674" y1="48354" x2="83043" y2="24810"/>
                        <a14:foregroundMark x1="84565" y1="69114" x2="84565" y2="56962"/>
                        <a14:foregroundMark x1="85543" y1="24051" x2="78587" y2="20506"/>
                        <a14:foregroundMark x1="77609" y1="21013" x2="65217" y2="28354"/>
                        <a14:foregroundMark x1="65217" y1="28354" x2="58152" y2="51646"/>
                        <a14:foregroundMark x1="58152" y1="51646" x2="59891" y2="55949"/>
                        <a14:foregroundMark x1="77826" y1="72152" x2="64783" y2="54177"/>
                        <a14:foregroundMark x1="64783" y1="54177" x2="55870" y2="30380"/>
                        <a14:foregroundMark x1="55870" y1="30380" x2="56304" y2="29367"/>
                        <a14:foregroundMark x1="62283" y1="69114" x2="61304" y2="25316"/>
                        <a14:foregroundMark x1="73696" y1="33165" x2="73261" y2="46582"/>
                        <a14:foregroundMark x1="50761" y1="47089" x2="41196" y2="45823"/>
                        <a14:foregroundMark x1="55978" y1="67089" x2="56739" y2="57215"/>
                        <a14:foregroundMark x1="52609" y1="22785" x2="43804" y2="21519"/>
                        <a14:foregroundMark x1="32065" y1="55696" x2="34239" y2="24051"/>
                        <a14:foregroundMark x1="34239" y1="24051" x2="34130" y2="22532"/>
                        <a14:foregroundMark x1="11413" y1="22278" x2="25326" y2="25063"/>
                        <a14:foregroundMark x1="4674" y1="5316" x2="15000" y2="3544"/>
                        <a14:foregroundMark x1="15000" y1="3544" x2="28152" y2="6835"/>
                        <a14:foregroundMark x1="28152" y1="6835" x2="45000" y2="3797"/>
                        <a14:foregroundMark x1="44130" y1="5316" x2="64891" y2="3038"/>
                        <a14:foregroundMark x1="64891" y1="3038" x2="76413" y2="7595"/>
                        <a14:foregroundMark x1="76413" y1="7595" x2="88043" y2="6835"/>
                        <a14:foregroundMark x1="89239" y1="4304" x2="94457" y2="10633"/>
                        <a14:foregroundMark x1="94457" y1="10633" x2="97283" y2="24810"/>
                        <a14:foregroundMark x1="97283" y1="24810" x2="97174" y2="27595"/>
                        <a14:foregroundMark x1="95435" y1="10380" x2="89457" y2="5063"/>
                        <a14:foregroundMark x1="89457" y1="5063" x2="89348" y2="5063"/>
                        <a14:foregroundMark x1="86304" y1="2532" x2="77826" y2="759"/>
                        <a14:foregroundMark x1="95000" y1="13418" x2="99674" y2="38481"/>
                        <a14:foregroundMark x1="99674" y1="38481" x2="97391" y2="77975"/>
                        <a14:foregroundMark x1="97391" y1="77975" x2="90109" y2="94430"/>
                        <a14:foregroundMark x1="90109" y1="94430" x2="9457" y2="93671"/>
                        <a14:foregroundMark x1="9457" y1="93671" x2="3587" y2="85316"/>
                        <a14:foregroundMark x1="3587" y1="85316" x2="1413" y2="75696"/>
                        <a14:foregroundMark x1="94348" y1="93165" x2="96522" y2="87848"/>
                      </a14:backgroundRemoval>
                    </a14:imgEffect>
                    <a14:imgEffect>
                      <a14:colorTemperature colorTemp="6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784" y="4760442"/>
            <a:ext cx="1124433" cy="48277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5908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2443" y="4452868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10118456" y="3544582"/>
            <a:ext cx="221547" cy="211783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8320685" y="2276587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10072973" y="2269012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6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2443" y="4452868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10118456" y="3544582"/>
            <a:ext cx="221547" cy="211783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10075354" y="2276587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8318304" y="2275041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D71D69-9F53-7313-A1E4-A207138E6E4E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3946" t="26643" r="11698" b="30884"/>
          <a:stretch/>
        </p:blipFill>
        <p:spPr>
          <a:xfrm>
            <a:off x="9495002" y="4773859"/>
            <a:ext cx="1155941" cy="3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4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2443" y="4452868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10118456" y="3544582"/>
            <a:ext cx="221547" cy="211783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082" t="21203" r="28310" b="30627"/>
          <a:stretch/>
        </p:blipFill>
        <p:spPr>
          <a:xfrm>
            <a:off x="10056186" y="318093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8292443" y="3180935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8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1953" y="4475282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10377841" y="4171072"/>
            <a:ext cx="221547" cy="86485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082" t="21203" r="28310" b="30627"/>
          <a:stretch/>
        </p:blipFill>
        <p:spPr>
          <a:xfrm>
            <a:off x="10056186" y="318093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8292443" y="3180935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EFEEA9-42AE-C009-1BC3-7DC5D270DF8E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5959" t="19294" r="24382" b="20671"/>
          <a:stretch/>
        </p:blipFill>
        <p:spPr>
          <a:xfrm>
            <a:off x="8831357" y="5059728"/>
            <a:ext cx="1456624" cy="3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0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1953" y="4475282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10377841" y="4171072"/>
            <a:ext cx="221547" cy="86485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1321C93-C83C-5334-01FD-DA79F88B8E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05462" y="4604984"/>
            <a:ext cx="2036240" cy="62794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10056186" y="318093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8292443" y="3180935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52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1953" y="4475282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10377841" y="4171072"/>
            <a:ext cx="221547" cy="86485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10035438" y="2272832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8292443" y="3180935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334" t="21082" r="27923" b="30634"/>
          <a:stretch/>
        </p:blipFill>
        <p:spPr>
          <a:xfrm>
            <a:off x="9167492" y="2272832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1953" y="4475282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10377841" y="4171072"/>
            <a:ext cx="221547" cy="86485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9167501" y="2277035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8292443" y="3180935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334" t="21082" r="27923" b="30634"/>
          <a:stretch/>
        </p:blipFill>
        <p:spPr>
          <a:xfrm>
            <a:off x="10034221" y="2276320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F5D517-D5FB-4D70-200E-077864523E78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3946" t="26643" r="11698" b="30884"/>
          <a:stretch/>
        </p:blipFill>
        <p:spPr>
          <a:xfrm>
            <a:off x="9858549" y="4714274"/>
            <a:ext cx="1155941" cy="3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9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1953" y="4475282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10377841" y="4171072"/>
            <a:ext cx="221547" cy="86485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9156120" y="3174838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8292443" y="3180935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10034221" y="3175931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9156120" y="3174838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845" t="21798" r="28281" b="30118"/>
          <a:stretch/>
        </p:blipFill>
        <p:spPr>
          <a:xfrm>
            <a:off x="8292443" y="3180935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6573993" y="3180935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334" t="21082" r="27923" b="30634"/>
          <a:stretch/>
        </p:blipFill>
        <p:spPr>
          <a:xfrm>
            <a:off x="10034221" y="3175931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712" t="21820" r="28012" b="30083"/>
          <a:stretch/>
        </p:blipFill>
        <p:spPr>
          <a:xfrm>
            <a:off x="7442410" y="3180935"/>
            <a:ext cx="788194" cy="7711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862CF10-6325-8D00-2B45-461FC81F4F3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30647" y="4471734"/>
            <a:ext cx="3633531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54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0AC5A18A-F5CA-B11F-2755-1D32B390DE4F}"/>
              </a:ext>
            </a:extLst>
          </p:cNvPr>
          <p:cNvGrpSpPr/>
          <p:nvPr/>
        </p:nvGrpSpPr>
        <p:grpSpPr>
          <a:xfrm>
            <a:off x="1008757" y="2208484"/>
            <a:ext cx="3605456" cy="1462177"/>
            <a:chOff x="1008757" y="2208484"/>
            <a:chExt cx="3605456" cy="146217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39249FB-E4B2-1F6C-4C4D-8DA12B894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5158"/>
            <a:stretch/>
          </p:blipFill>
          <p:spPr>
            <a:xfrm>
              <a:off x="1008757" y="2603884"/>
              <a:ext cx="2420703" cy="82511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3E8247C-64E9-FE63-6B6E-A0EFD36691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2187"/>
            <a:stretch/>
          </p:blipFill>
          <p:spPr>
            <a:xfrm>
              <a:off x="3042748" y="2208484"/>
              <a:ext cx="1571465" cy="1462177"/>
            </a:xfrm>
            <a:prstGeom prst="rect">
              <a:avLst/>
            </a:prstGeom>
          </p:spPr>
        </p:pic>
      </p:grpSp>
      <p:pic>
        <p:nvPicPr>
          <p:cNvPr id="10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67B979E-705C-F8B6-146B-861D678D16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2487" y="951638"/>
            <a:ext cx="4730906" cy="178018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80484C8-27B1-B96A-32EB-C63D094C8E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3212" y="2040897"/>
            <a:ext cx="4450466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0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777B77AB-6EE9-5E5A-4232-0459FC2A5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 descr="Pixel art : r/pc98">
            <a:extLst>
              <a:ext uri="{FF2B5EF4-FFF2-40B4-BE49-F238E27FC236}">
                <a16:creationId xmlns:a16="http://schemas.microsoft.com/office/drawing/2014/main" id="{7406A463-0E98-F094-D62A-AC046FDFD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4" b="31325"/>
          <a:stretch/>
        </p:blipFill>
        <p:spPr bwMode="auto">
          <a:xfrm>
            <a:off x="1403116" y="0"/>
            <a:ext cx="9385769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56AF3262-68F7-EDC0-E1CB-476F5B5BC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9000"/>
          </a:blip>
          <a:srcRect l="16616" t="4315" r="15270"/>
          <a:stretch/>
        </p:blipFill>
        <p:spPr>
          <a:xfrm>
            <a:off x="3339670" y="1383658"/>
            <a:ext cx="5335414" cy="4215988"/>
          </a:xfrm>
          <a:prstGeom prst="rect">
            <a:avLst/>
          </a:prstGeom>
          <a:effectLst>
            <a:innerShdw blurRad="1270000" dist="901700" dir="17940000">
              <a:prstClr val="black"/>
            </a:innerShdw>
          </a:effectLst>
        </p:spPr>
      </p:pic>
      <p:pic>
        <p:nvPicPr>
          <p:cNvPr id="17" name="Imagen 16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23A49D5-6640-A3F2-1721-ECDB9F94F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4008" y="1508251"/>
            <a:ext cx="1335568" cy="2088000"/>
          </a:xfrm>
          <a:prstGeom prst="rect">
            <a:avLst/>
          </a:prstGeom>
        </p:spPr>
      </p:pic>
      <p:pic>
        <p:nvPicPr>
          <p:cNvPr id="19" name="Imagen 18">
            <a:hlinkClick r:id="rId8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93C02355-9ABB-9521-76F2-4B30EF9DFB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3831" y="1508251"/>
            <a:ext cx="1364338" cy="1872000"/>
          </a:xfrm>
          <a:prstGeom prst="rect">
            <a:avLst/>
          </a:prstGeom>
        </p:spPr>
      </p:pic>
      <p:pic>
        <p:nvPicPr>
          <p:cNvPr id="23" name="Imagen 22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4F9E395C-ACE3-3AB8-A2AB-17870D3D87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424" y="1508251"/>
            <a:ext cx="1493753" cy="1872000"/>
          </a:xfrm>
          <a:prstGeom prst="rect">
            <a:avLst/>
          </a:prstGeom>
        </p:spPr>
      </p:pic>
      <p:pic>
        <p:nvPicPr>
          <p:cNvPr id="30" name="Imagen 29">
            <a:hlinkClick r:id="rId12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57761D10-B41D-BB29-32B8-3919DF9B22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5521" y="3429000"/>
            <a:ext cx="1572542" cy="1980000"/>
          </a:xfrm>
          <a:prstGeom prst="rect">
            <a:avLst/>
          </a:prstGeom>
        </p:spPr>
      </p:pic>
      <p:pic>
        <p:nvPicPr>
          <p:cNvPr id="32" name="Imagen 31">
            <a:hlinkClick r:id="rId14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DEEEB6F3-91B1-4121-3DAE-C5838B1241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3638" y="3393000"/>
            <a:ext cx="1586257" cy="2016000"/>
          </a:xfrm>
          <a:prstGeom prst="rect">
            <a:avLst/>
          </a:prstGeom>
        </p:spPr>
      </p:pic>
      <p:pic>
        <p:nvPicPr>
          <p:cNvPr id="35" name="Imagen 34">
            <a:hlinkClick r:id="rId16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9380FF39-D343-1DDC-A3B0-F344439DF5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57470" y="3504844"/>
            <a:ext cx="1603660" cy="1872000"/>
          </a:xfrm>
          <a:prstGeom prst="rect">
            <a:avLst/>
          </a:prstGeom>
        </p:spPr>
      </p:pic>
      <p:pic>
        <p:nvPicPr>
          <p:cNvPr id="40" name="Imagen 39">
            <a:hlinkClick r:id="" action="ppaction://hlinkshowjump?jump=lastslide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BD7ECBE-78CE-37FE-5C0D-BC0563F1E3A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2900" b="57000" l="55757" r="91009">
                        <a14:foregroundMark x1="61897" y1="50800" x2="66557" y2="53900"/>
                        <a14:foregroundMark x1="64693" y1="54050" x2="56579" y2="50350"/>
                        <a14:foregroundMark x1="70724" y1="37300" x2="63761" y2="35900"/>
                        <a14:foregroundMark x1="59704" y1="34450" x2="76042" y2="34200"/>
                        <a14:foregroundMark x1="88158" y1="35900" x2="88158" y2="35900"/>
                        <a14:foregroundMark x1="87664" y1="35900" x2="87061" y2="39550"/>
                        <a14:foregroundMark x1="88322" y1="39850" x2="87445" y2="49600"/>
                        <a14:foregroundMark x1="87445" y1="49600" x2="77577" y2="53600"/>
                        <a14:foregroundMark x1="85033" y1="53200" x2="71985" y2="52500"/>
                        <a14:foregroundMark x1="66831" y1="53750" x2="73081" y2="56150"/>
                        <a14:foregroundMark x1="60636" y1="55750" x2="64200" y2="56150"/>
                        <a14:foregroundMark x1="61239" y1="56150" x2="63761" y2="56600"/>
                        <a14:foregroundMark x1="60965" y1="56050" x2="67763" y2="56300"/>
                        <a14:foregroundMark x1="68586" y1="56050" x2="63268" y2="56300"/>
                        <a14:foregroundMark x1="69189" y1="55900" x2="63268" y2="56150"/>
                        <a14:foregroundMark x1="68421" y1="55200" x2="62829" y2="54900"/>
                        <a14:foregroundMark x1="60636" y1="48100" x2="56908" y2="40000"/>
                        <a14:foregroundMark x1="57182" y1="41550" x2="56743" y2="50800"/>
                        <a14:foregroundMark x1="58936" y1="50500" x2="59320" y2="40150"/>
                        <a14:foregroundMark x1="59320" y1="40150" x2="59375" y2="40000"/>
                        <a14:foregroundMark x1="59211" y1="39000" x2="58607" y2="47250"/>
                        <a14:foregroundMark x1="58772" y1="40700" x2="58772" y2="40700"/>
                        <a14:foregroundMark x1="58114" y1="38700" x2="58114" y2="38700"/>
                        <a14:foregroundMark x1="58279" y1="37450" x2="58279" y2="37450"/>
                        <a14:foregroundMark x1="58004" y1="35300" x2="58772" y2="39700"/>
                        <a14:foregroundMark x1="58607" y1="37750" x2="55811" y2="44800"/>
                        <a14:foregroundMark x1="55811" y1="44800" x2="62281" y2="48950"/>
                        <a14:foregroundMark x1="62281" y1="48950" x2="80482" y2="53950"/>
                        <a14:foregroundMark x1="80482" y1="53950" x2="80208" y2="53600"/>
                        <a14:foregroundMark x1="83004" y1="54900" x2="71985" y2="53600"/>
                        <a14:foregroundMark x1="79605" y1="54750" x2="66667" y2="54900"/>
                        <a14:foregroundMark x1="68092" y1="55300" x2="57401" y2="53650"/>
                        <a14:foregroundMark x1="57401" y1="53650" x2="57346" y2="51750"/>
                        <a14:foregroundMark x1="62336" y1="57000" x2="60143" y2="53450"/>
                        <a14:foregroundMark x1="62664" y1="56450" x2="59375" y2="54600"/>
                        <a14:foregroundMark x1="59046" y1="55300" x2="57072" y2="54050"/>
                        <a14:foregroundMark x1="58114" y1="55050" x2="56250" y2="51750"/>
                        <a14:foregroundMark x1="56250" y1="50500" x2="56140" y2="42550"/>
                        <a14:foregroundMark x1="56250" y1="52200" x2="60965" y2="48250"/>
                        <a14:foregroundMark x1="57346" y1="47650" x2="63761" y2="52600"/>
                        <a14:foregroundMark x1="63761" y1="52600" x2="63871" y2="52500"/>
                        <a14:foregroundMark x1="57840" y1="48100" x2="70011" y2="52500"/>
                        <a14:foregroundMark x1="70011" y1="52500" x2="85362" y2="51750"/>
                        <a14:foregroundMark x1="85362" y1="51750" x2="85033" y2="51750"/>
                        <a14:foregroundMark x1="59868" y1="50650" x2="70450" y2="51350"/>
                        <a14:foregroundMark x1="70450" y1="51350" x2="70121" y2="51350"/>
                        <a14:foregroundMark x1="61404" y1="51650" x2="66064" y2="52050"/>
                        <a14:foregroundMark x1="66996" y1="51500" x2="57840" y2="51350"/>
                        <a14:foregroundMark x1="88596" y1="39450" x2="87664" y2="49150"/>
                        <a14:foregroundMark x1="87664" y1="49150" x2="83498" y2="55050"/>
                        <a14:foregroundMark x1="84759" y1="56050" x2="86129" y2="56050"/>
                        <a14:foregroundMark x1="86294" y1="56300" x2="67160" y2="56050"/>
                        <a14:foregroundMark x1="67160" y1="56050" x2="67160" y2="56050"/>
                        <a14:foregroundMark x1="87390" y1="55600" x2="90186" y2="53450"/>
                        <a14:foregroundMark x1="90789" y1="53450" x2="89090" y2="45400"/>
                        <a14:foregroundMark x1="89419" y1="47800" x2="87993" y2="52600"/>
                        <a14:foregroundMark x1="83169" y1="33350" x2="83169" y2="33350"/>
                        <a14:foregroundMark x1="82895" y1="33350" x2="80044" y2="33350"/>
                        <a14:foregroundMark x1="83004" y1="33200" x2="84430" y2="33900"/>
                        <a14:foregroundMark x1="88761" y1="39550" x2="91009" y2="47700"/>
                        <a14:foregroundMark x1="91009" y1="47700" x2="90625" y2="48350"/>
                        <a14:foregroundMark x1="88925" y1="41850" x2="68092" y2="36150"/>
                        <a14:foregroundMark x1="90022" y1="40450" x2="90186" y2="43700"/>
                        <a14:foregroundMark x1="56250" y1="39550" x2="55976" y2="41850"/>
                        <a14:foregroundMark x1="61568" y1="34050" x2="66996" y2="33450"/>
                        <a14:foregroundMark x1="62829" y1="33350" x2="66064" y2="33350"/>
                        <a14:foregroundMark x1="62336" y1="33350" x2="79276" y2="33750"/>
                        <a14:foregroundMark x1="77741" y1="33350" x2="71382" y2="32900"/>
                        <a14:foregroundMark x1="85362" y1="33750" x2="88761" y2="38600"/>
                        <a14:foregroundMark x1="86458" y1="34050" x2="86458" y2="34050"/>
                        <a14:foregroundMark x1="60471" y1="56300" x2="60471" y2="56300"/>
                        <a14:foregroundMark x1="61239" y1="56450" x2="61239" y2="56450"/>
                        <a14:backgroundMark x1="58772" y1="56050" x2="58772" y2="56050"/>
                        <a14:backgroundMark x1="58772" y1="56050" x2="58772" y2="56050"/>
                        <a14:backgroundMark x1="58772" y1="56300" x2="58772" y2="56300"/>
                        <a14:backgroundMark x1="58772" y1="56050" x2="58772" y2="56050"/>
                      </a14:backgroundRemoval>
                    </a14:imgEffect>
                  </a14:imgLayer>
                </a14:imgProps>
              </a:ext>
            </a:extLst>
          </a:blip>
          <a:srcRect l="55136" t="32675" r="8088" b="42128"/>
          <a:stretch/>
        </p:blipFill>
        <p:spPr>
          <a:xfrm>
            <a:off x="312960" y="5797512"/>
            <a:ext cx="1214283" cy="9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CBE4BFF-5B23-A296-6D31-8169AE4641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2487" y="951638"/>
            <a:ext cx="4730906" cy="17801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19465D6-8A31-A560-E12B-3D5CAA3D444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5668"/>
          <a:stretch/>
        </p:blipFill>
        <p:spPr>
          <a:xfrm>
            <a:off x="6457599" y="2046993"/>
            <a:ext cx="4612304" cy="3779848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1EBB9A4-29C4-EC53-289A-31953A00FC67}"/>
              </a:ext>
            </a:extLst>
          </p:cNvPr>
          <p:cNvGrpSpPr/>
          <p:nvPr/>
        </p:nvGrpSpPr>
        <p:grpSpPr>
          <a:xfrm>
            <a:off x="1008757" y="2208484"/>
            <a:ext cx="3605456" cy="1462177"/>
            <a:chOff x="1008757" y="2208484"/>
            <a:chExt cx="3605456" cy="1462177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C7F4B2F-431A-E297-1F27-547863895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75158"/>
            <a:stretch/>
          </p:blipFill>
          <p:spPr>
            <a:xfrm>
              <a:off x="1008757" y="2603884"/>
              <a:ext cx="2420703" cy="825115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0FBC0CC-16EB-A999-9AA5-151CCBD38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32187"/>
            <a:stretch/>
          </p:blipFill>
          <p:spPr>
            <a:xfrm>
              <a:off x="3042748" y="2208484"/>
              <a:ext cx="1571465" cy="1462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55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13B67116-CC6A-B7AC-79E1-DE46CB7A6709}"/>
              </a:ext>
            </a:extLst>
          </p:cNvPr>
          <p:cNvGrpSpPr/>
          <p:nvPr/>
        </p:nvGrpSpPr>
        <p:grpSpPr>
          <a:xfrm>
            <a:off x="1262153" y="2186233"/>
            <a:ext cx="3418773" cy="1574251"/>
            <a:chOff x="1262153" y="2186233"/>
            <a:chExt cx="3418773" cy="1574251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42E93D0-1B3D-CA1B-1576-265FFC9B4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71657"/>
            <a:stretch/>
          </p:blipFill>
          <p:spPr>
            <a:xfrm>
              <a:off x="1262153" y="2627490"/>
              <a:ext cx="1947444" cy="691736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4497CB6-4DBA-DD57-68DC-829E4800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26970"/>
            <a:stretch/>
          </p:blipFill>
          <p:spPr>
            <a:xfrm>
              <a:off x="2960870" y="2186233"/>
              <a:ext cx="1720056" cy="1574251"/>
            </a:xfrm>
            <a:prstGeom prst="rect">
              <a:avLst/>
            </a:prstGeom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CA69142B-5D70-F83C-37AE-79A5E894BD1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759" t="18904" r="6727" b="34788"/>
          <a:stretch/>
        </p:blipFill>
        <p:spPr>
          <a:xfrm>
            <a:off x="6410305" y="1311215"/>
            <a:ext cx="4529721" cy="6860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F25425B-67BE-D719-D278-27E8F63869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0305" y="1997244"/>
            <a:ext cx="4529721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7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13B67116-CC6A-B7AC-79E1-DE46CB7A6709}"/>
              </a:ext>
            </a:extLst>
          </p:cNvPr>
          <p:cNvGrpSpPr/>
          <p:nvPr/>
        </p:nvGrpSpPr>
        <p:grpSpPr>
          <a:xfrm>
            <a:off x="1262153" y="2186233"/>
            <a:ext cx="3418773" cy="1574251"/>
            <a:chOff x="1262153" y="2186233"/>
            <a:chExt cx="3418773" cy="1574251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42E93D0-1B3D-CA1B-1576-265FFC9B4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71657"/>
            <a:stretch/>
          </p:blipFill>
          <p:spPr>
            <a:xfrm>
              <a:off x="1262153" y="2627490"/>
              <a:ext cx="1947444" cy="691736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4497CB6-4DBA-DD57-68DC-829E4800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26970"/>
            <a:stretch/>
          </p:blipFill>
          <p:spPr>
            <a:xfrm>
              <a:off x="2960870" y="2186233"/>
              <a:ext cx="1720056" cy="1574251"/>
            </a:xfrm>
            <a:prstGeom prst="rect">
              <a:avLst/>
            </a:prstGeom>
          </p:spPr>
        </p:pic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E8BC7D5-C3C9-6695-9B03-859EC493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6167" y="2032118"/>
            <a:ext cx="4548010" cy="34567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2E5670-1FF8-ACF9-9B06-10F296B9A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759" t="18904" r="6727" b="34788"/>
          <a:stretch/>
        </p:blipFill>
        <p:spPr>
          <a:xfrm>
            <a:off x="6410305" y="1311215"/>
            <a:ext cx="4529721" cy="6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3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10177447-9B50-EA1C-1A6B-63C4F179609F}"/>
              </a:ext>
            </a:extLst>
          </p:cNvPr>
          <p:cNvGrpSpPr/>
          <p:nvPr/>
        </p:nvGrpSpPr>
        <p:grpSpPr>
          <a:xfrm>
            <a:off x="1232011" y="2182292"/>
            <a:ext cx="3340809" cy="1419577"/>
            <a:chOff x="1232011" y="2182292"/>
            <a:chExt cx="3340809" cy="1419577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58B5721-5F94-25E4-58BA-9CB627FC7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894" t="3931" r="4509" b="30494"/>
            <a:stretch/>
          </p:blipFill>
          <p:spPr>
            <a:xfrm>
              <a:off x="3066743" y="2182292"/>
              <a:ext cx="1506077" cy="1419577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A1BB579-65EC-99DD-78D0-B9327591F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45" t="77364" r="7715" b="2482"/>
            <a:stretch/>
          </p:blipFill>
          <p:spPr>
            <a:xfrm>
              <a:off x="1232011" y="2733598"/>
              <a:ext cx="1906534" cy="523997"/>
            </a:xfrm>
            <a:prstGeom prst="rect">
              <a:avLst/>
            </a:prstGeom>
          </p:spPr>
        </p:pic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F14D0B81-439F-E5A9-A316-49F2DCB174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710" y="2218164"/>
            <a:ext cx="4956478" cy="328602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26F9532-FAB0-BB82-FCF4-E45805D25F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0930" y="1133365"/>
            <a:ext cx="5651482" cy="13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86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361459-EEEC-DBF1-B6BC-A9580108DE65}"/>
              </a:ext>
            </a:extLst>
          </p:cNvPr>
          <p:cNvGrpSpPr/>
          <p:nvPr/>
        </p:nvGrpSpPr>
        <p:grpSpPr>
          <a:xfrm>
            <a:off x="1089581" y="2339930"/>
            <a:ext cx="3266001" cy="1327195"/>
            <a:chOff x="1089581" y="2339930"/>
            <a:chExt cx="3266001" cy="1327195"/>
          </a:xfrm>
        </p:grpSpPr>
        <p:pic>
          <p:nvPicPr>
            <p:cNvPr id="7" name="Imagen 6">
              <a:hlinkClick r:id="rId9" action="ppaction://hlinksldjump" highlightClick="1"/>
              <a:hlinkHover r:id="" action="ppaction://noaction" highlightClick="1">
                <a:snd r:embed="rId6" name="click.wav"/>
              </a:hlinkHover>
              <a:extLst>
                <a:ext uri="{FF2B5EF4-FFF2-40B4-BE49-F238E27FC236}">
                  <a16:creationId xmlns:a16="http://schemas.microsoft.com/office/drawing/2014/main" id="{EB5586E4-29F7-681A-7DED-DA26D7E94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1461" t="72736"/>
            <a:stretch/>
          </p:blipFill>
          <p:spPr>
            <a:xfrm>
              <a:off x="1089581" y="2417409"/>
              <a:ext cx="2584886" cy="1011591"/>
            </a:xfrm>
            <a:prstGeom prst="rect">
              <a:avLst/>
            </a:prstGeom>
          </p:spPr>
        </p:pic>
        <p:pic>
          <p:nvPicPr>
            <p:cNvPr id="8" name="Imagen 7">
              <a:hlinkClick r:id="rId9" action="ppaction://hlinksldjump" highlightClick="1"/>
              <a:hlinkHover r:id="" action="ppaction://noaction" highlightClick="1">
                <a:snd r:embed="rId6" name="click.wav"/>
              </a:hlinkHover>
              <a:extLst>
                <a:ext uri="{FF2B5EF4-FFF2-40B4-BE49-F238E27FC236}">
                  <a16:creationId xmlns:a16="http://schemas.microsoft.com/office/drawing/2014/main" id="{D83FBA84-0D4A-82FD-0300-85F4CFE4B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704" t="16265" r="19039" b="33557"/>
            <a:stretch/>
          </p:blipFill>
          <p:spPr>
            <a:xfrm>
              <a:off x="3018289" y="2339930"/>
              <a:ext cx="1337293" cy="1327195"/>
            </a:xfrm>
            <a:prstGeom prst="rect">
              <a:avLst/>
            </a:prstGeom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E606A4A4-83A9-9527-E4D4-B38390FB00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2256" y="1521824"/>
            <a:ext cx="5072312" cy="47065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6F73C91-572D-56B1-9B1A-95C1BF395B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2265" y="951638"/>
            <a:ext cx="2353260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4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8A4EDE6-2A36-10F7-2FD8-9975E038750D}"/>
              </a:ext>
            </a:extLst>
          </p:cNvPr>
          <p:cNvGrpSpPr/>
          <p:nvPr/>
        </p:nvGrpSpPr>
        <p:grpSpPr>
          <a:xfrm>
            <a:off x="1127278" y="2334089"/>
            <a:ext cx="3515367" cy="1259491"/>
            <a:chOff x="1127278" y="2334089"/>
            <a:chExt cx="3515367" cy="1259491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222B6EC-6506-AB03-0735-C012CCCF9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1198"/>
            <a:stretch/>
          </p:blipFill>
          <p:spPr>
            <a:xfrm>
              <a:off x="1127278" y="2597345"/>
              <a:ext cx="2180057" cy="732981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E625B25-61A1-3FC4-8B21-5BFFDAF75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2720"/>
            <a:stretch/>
          </p:blipFill>
          <p:spPr>
            <a:xfrm>
              <a:off x="3038985" y="2334089"/>
              <a:ext cx="1603660" cy="1259491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62B89D0-3C58-3FA3-1120-52504921823A}"/>
              </a:ext>
            </a:extLst>
          </p:cNvPr>
          <p:cNvSpPr txBox="1"/>
          <p:nvPr/>
        </p:nvSpPr>
        <p:spPr>
          <a:xfrm>
            <a:off x="6501443" y="2136186"/>
            <a:ext cx="43622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sz="1600" b="1" dirty="0">
                <a:solidFill>
                  <a:schemeClr val="accent2">
                    <a:lumMod val="75000"/>
                  </a:schemeClr>
                </a:solidFill>
                <a:latin typeface="OCR A Extended" panose="02010509020102010303" pitchFamily="50" charset="0"/>
                <a:hlinkClick r:id="rId10"/>
              </a:rPr>
              <a:t>https://es.wikipedia.org/wiki/Ordenamiento_por_selecci%C3%B3n</a:t>
            </a:r>
            <a:endParaRPr lang="es-MX" sz="1600" b="1" dirty="0">
              <a:solidFill>
                <a:schemeClr val="accent2">
                  <a:lumMod val="75000"/>
                </a:schemeClr>
              </a:solidFill>
              <a:latin typeface="OCR A Extended" panose="02010509020102010303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MX" sz="1600" b="1" dirty="0">
              <a:solidFill>
                <a:schemeClr val="accent2">
                  <a:lumMod val="75000"/>
                </a:schemeClr>
              </a:solidFill>
              <a:latin typeface="OCR A Extended" panose="02010509020102010303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sz="1600" b="1" dirty="0">
                <a:solidFill>
                  <a:schemeClr val="accent2">
                    <a:lumMod val="75000"/>
                  </a:schemeClr>
                </a:solidFill>
                <a:latin typeface="OCR A Extended" panose="02010509020102010303" pitchFamily="50" charset="0"/>
                <a:hlinkClick r:id="rId11"/>
              </a:rPr>
              <a:t>https://runestone.academy/ns/books/published/pythoned/SortSearch/ElOrdenamientoPorSeleccion.html#:~:text=El%20ordenamiento%20por%20selecci%C3%B3n%20mejora,pone%20en%20la%20ubicaci%C3%B3n%20correcta</a:t>
            </a:r>
            <a:r>
              <a:rPr lang="es-MX" sz="1600" b="1" dirty="0">
                <a:solidFill>
                  <a:schemeClr val="accent2">
                    <a:lumMod val="75000"/>
                  </a:schemeClr>
                </a:solidFill>
                <a:latin typeface="OCR A Extended" panose="02010509020102010303" pitchFamily="50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MX" sz="1600" b="1" dirty="0">
              <a:solidFill>
                <a:schemeClr val="accent2">
                  <a:lumMod val="75000"/>
                </a:schemeClr>
              </a:solidFill>
              <a:latin typeface="OCR A Extended" panose="02010509020102010303" pitchFamily="50" charset="0"/>
              <a:hlinkClick r:id="rId1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sz="1600" b="1" dirty="0">
                <a:solidFill>
                  <a:schemeClr val="accent2">
                    <a:lumMod val="75000"/>
                  </a:schemeClr>
                </a:solidFill>
                <a:latin typeface="OCR A Extended" panose="02010509020102010303" pitchFamily="50" charset="0"/>
                <a:hlinkClick r:id="rId12"/>
              </a:rPr>
              <a:t>https://www.youtube.com/watch?v=HVa2_UtXkCI&amp;t=393s</a:t>
            </a:r>
            <a:endParaRPr lang="es-MX" sz="1600" b="1" dirty="0">
              <a:solidFill>
                <a:schemeClr val="accent2">
                  <a:lumMod val="75000"/>
                </a:schemeClr>
              </a:solidFill>
              <a:latin typeface="OCR A Extended" panose="02010509020102010303" pitchFamily="50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D72144F-138F-5FBE-271F-ED04C98AF53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168" b="32188"/>
          <a:stretch/>
        </p:blipFill>
        <p:spPr>
          <a:xfrm>
            <a:off x="6179228" y="933129"/>
            <a:ext cx="3301202" cy="12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0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777B77AB-6EE9-5E5A-4232-0459FC2A5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Pixel art : r/pc98">
            <a:extLst>
              <a:ext uri="{FF2B5EF4-FFF2-40B4-BE49-F238E27FC236}">
                <a16:creationId xmlns:a16="http://schemas.microsoft.com/office/drawing/2014/main" id="{90400BF1-2F67-72F9-FE0C-4B9316028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4" b="31325"/>
          <a:stretch/>
        </p:blipFill>
        <p:spPr bwMode="auto">
          <a:xfrm>
            <a:off x="1403116" y="0"/>
            <a:ext cx="9385769" cy="685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xel art, chair, computer, pixels, technology, pixelated, digital art, HD  wallpaper | Wallpaperbetter">
            <a:extLst>
              <a:ext uri="{FF2B5EF4-FFF2-40B4-BE49-F238E27FC236}">
                <a16:creationId xmlns:a16="http://schemas.microsoft.com/office/drawing/2014/main" id="{4227577B-1E9B-87DF-DABB-00A98801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382" y="1302327"/>
            <a:ext cx="5467927" cy="4322617"/>
          </a:xfrm>
          <a:prstGeom prst="rect">
            <a:avLst/>
          </a:prstGeom>
          <a:noFill/>
          <a:effectLst>
            <a:innerShdw blurRad="12700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D08B741-320D-4CB4-8998-F42FC553C67C}"/>
              </a:ext>
            </a:extLst>
          </p:cNvPr>
          <p:cNvGrpSpPr/>
          <p:nvPr/>
        </p:nvGrpSpPr>
        <p:grpSpPr>
          <a:xfrm>
            <a:off x="3462286" y="3235595"/>
            <a:ext cx="5267429" cy="386811"/>
            <a:chOff x="3386175" y="3270229"/>
            <a:chExt cx="5267429" cy="386811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73B08FF-4EAB-CD86-4EA4-3B7353A2381B}"/>
                </a:ext>
              </a:extLst>
            </p:cNvPr>
            <p:cNvSpPr/>
            <p:nvPr/>
          </p:nvSpPr>
          <p:spPr>
            <a:xfrm>
              <a:off x="3386175" y="3270229"/>
              <a:ext cx="1260000" cy="386811"/>
            </a:xfrm>
            <a:prstGeom prst="rect">
              <a:avLst/>
            </a:prstGeom>
            <a:gradFill flip="none" rotWithShape="1">
              <a:gsLst>
                <a:gs pos="100000">
                  <a:srgbClr val="FF0000"/>
                </a:gs>
                <a:gs pos="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B923893-7233-E7CF-76B2-28F84C657B0F}"/>
                </a:ext>
              </a:extLst>
            </p:cNvPr>
            <p:cNvSpPr/>
            <p:nvPr/>
          </p:nvSpPr>
          <p:spPr>
            <a:xfrm flipH="1">
              <a:off x="7393604" y="3270229"/>
              <a:ext cx="1260000" cy="386811"/>
            </a:xfrm>
            <a:prstGeom prst="rect">
              <a:avLst/>
            </a:prstGeom>
            <a:gradFill flip="none" rotWithShape="1">
              <a:gsLst>
                <a:gs pos="100000">
                  <a:srgbClr val="FF0000"/>
                </a:gs>
                <a:gs pos="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4" name="Imagen 3">
            <a:hlinkClick r:id="" action="ppaction://hlinkshowjump?jump=endshow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8587450-7825-60DF-1ABA-98A484001A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900" b="57000" l="55757" r="91009">
                        <a14:foregroundMark x1="61897" y1="50800" x2="66557" y2="53900"/>
                        <a14:foregroundMark x1="64693" y1="54050" x2="56579" y2="50350"/>
                        <a14:foregroundMark x1="70724" y1="37300" x2="63761" y2="35900"/>
                        <a14:foregroundMark x1="59704" y1="34450" x2="76042" y2="34200"/>
                        <a14:foregroundMark x1="88158" y1="35900" x2="88158" y2="35900"/>
                        <a14:foregroundMark x1="87664" y1="35900" x2="87061" y2="39550"/>
                        <a14:foregroundMark x1="88322" y1="39850" x2="87445" y2="49600"/>
                        <a14:foregroundMark x1="87445" y1="49600" x2="77577" y2="53600"/>
                        <a14:foregroundMark x1="85033" y1="53200" x2="71985" y2="52500"/>
                        <a14:foregroundMark x1="66831" y1="53750" x2="73081" y2="56150"/>
                        <a14:foregroundMark x1="60636" y1="55750" x2="64200" y2="56150"/>
                        <a14:foregroundMark x1="61239" y1="56150" x2="63761" y2="56600"/>
                        <a14:foregroundMark x1="60965" y1="56050" x2="67763" y2="56300"/>
                        <a14:foregroundMark x1="68586" y1="56050" x2="63268" y2="56300"/>
                        <a14:foregroundMark x1="69189" y1="55900" x2="63268" y2="56150"/>
                        <a14:foregroundMark x1="68421" y1="55200" x2="62829" y2="54900"/>
                        <a14:foregroundMark x1="60636" y1="48100" x2="56908" y2="40000"/>
                        <a14:foregroundMark x1="57182" y1="41550" x2="56743" y2="50800"/>
                        <a14:foregroundMark x1="58936" y1="50500" x2="59320" y2="40150"/>
                        <a14:foregroundMark x1="59320" y1="40150" x2="59375" y2="40000"/>
                        <a14:foregroundMark x1="59211" y1="39000" x2="58607" y2="47250"/>
                        <a14:foregroundMark x1="58772" y1="40700" x2="58772" y2="40700"/>
                        <a14:foregroundMark x1="58114" y1="38700" x2="58114" y2="38700"/>
                        <a14:foregroundMark x1="58279" y1="37450" x2="58279" y2="37450"/>
                        <a14:foregroundMark x1="58004" y1="35300" x2="58772" y2="39700"/>
                        <a14:foregroundMark x1="58607" y1="37750" x2="55811" y2="44800"/>
                        <a14:foregroundMark x1="55811" y1="44800" x2="62281" y2="48950"/>
                        <a14:foregroundMark x1="62281" y1="48950" x2="80482" y2="53950"/>
                        <a14:foregroundMark x1="80482" y1="53950" x2="80208" y2="53600"/>
                        <a14:foregroundMark x1="83004" y1="54900" x2="71985" y2="53600"/>
                        <a14:foregroundMark x1="79605" y1="54750" x2="66667" y2="54900"/>
                        <a14:foregroundMark x1="68092" y1="55300" x2="57401" y2="53650"/>
                        <a14:foregroundMark x1="57401" y1="53650" x2="57346" y2="51750"/>
                        <a14:foregroundMark x1="62336" y1="57000" x2="60143" y2="53450"/>
                        <a14:foregroundMark x1="62664" y1="56450" x2="59375" y2="54600"/>
                        <a14:foregroundMark x1="59046" y1="55300" x2="57072" y2="54050"/>
                        <a14:foregroundMark x1="58114" y1="55050" x2="56250" y2="51750"/>
                        <a14:foregroundMark x1="56250" y1="50500" x2="56140" y2="42550"/>
                        <a14:foregroundMark x1="56250" y1="52200" x2="60965" y2="48250"/>
                        <a14:foregroundMark x1="57346" y1="47650" x2="63761" y2="52600"/>
                        <a14:foregroundMark x1="63761" y1="52600" x2="63871" y2="52500"/>
                        <a14:foregroundMark x1="57840" y1="48100" x2="70011" y2="52500"/>
                        <a14:foregroundMark x1="70011" y1="52500" x2="85362" y2="51750"/>
                        <a14:foregroundMark x1="85362" y1="51750" x2="85033" y2="51750"/>
                        <a14:foregroundMark x1="59868" y1="50650" x2="70450" y2="51350"/>
                        <a14:foregroundMark x1="70450" y1="51350" x2="70121" y2="51350"/>
                        <a14:foregroundMark x1="61404" y1="51650" x2="66064" y2="52050"/>
                        <a14:foregroundMark x1="66996" y1="51500" x2="57840" y2="51350"/>
                        <a14:foregroundMark x1="88596" y1="39450" x2="87664" y2="49150"/>
                        <a14:foregroundMark x1="87664" y1="49150" x2="83498" y2="55050"/>
                        <a14:foregroundMark x1="84759" y1="56050" x2="86129" y2="56050"/>
                        <a14:foregroundMark x1="86294" y1="56300" x2="67160" y2="56050"/>
                        <a14:foregroundMark x1="67160" y1="56050" x2="67160" y2="56050"/>
                        <a14:foregroundMark x1="87390" y1="55600" x2="90186" y2="53450"/>
                        <a14:foregroundMark x1="90789" y1="53450" x2="89090" y2="45400"/>
                        <a14:foregroundMark x1="89419" y1="47800" x2="87993" y2="52600"/>
                        <a14:foregroundMark x1="83169" y1="33350" x2="83169" y2="33350"/>
                        <a14:foregroundMark x1="82895" y1="33350" x2="80044" y2="33350"/>
                        <a14:foregroundMark x1="83004" y1="33200" x2="84430" y2="33900"/>
                        <a14:foregroundMark x1="88761" y1="39550" x2="91009" y2="47700"/>
                        <a14:foregroundMark x1="91009" y1="47700" x2="90625" y2="48350"/>
                        <a14:foregroundMark x1="88925" y1="41850" x2="68092" y2="36150"/>
                        <a14:foregroundMark x1="90022" y1="40450" x2="90186" y2="43700"/>
                        <a14:foregroundMark x1="56250" y1="39550" x2="55976" y2="41850"/>
                        <a14:foregroundMark x1="61568" y1="34050" x2="66996" y2="33450"/>
                        <a14:foregroundMark x1="62829" y1="33350" x2="66064" y2="33350"/>
                        <a14:foregroundMark x1="62336" y1="33350" x2="79276" y2="33750"/>
                        <a14:foregroundMark x1="77741" y1="33350" x2="71382" y2="32900"/>
                        <a14:foregroundMark x1="85362" y1="33750" x2="88761" y2="38600"/>
                        <a14:foregroundMark x1="86458" y1="34050" x2="86458" y2="34050"/>
                        <a14:foregroundMark x1="60471" y1="56300" x2="60471" y2="56300"/>
                        <a14:foregroundMark x1="61239" y1="56450" x2="61239" y2="56450"/>
                        <a14:backgroundMark x1="58772" y1="56050" x2="58772" y2="56050"/>
                        <a14:backgroundMark x1="58772" y1="56050" x2="58772" y2="56050"/>
                        <a14:backgroundMark x1="58772" y1="56300" x2="58772" y2="56300"/>
                        <a14:backgroundMark x1="58772" y1="56050" x2="58772" y2="56050"/>
                      </a14:backgroundRemoval>
                    </a14:imgEffect>
                  </a14:imgLayer>
                </a14:imgProps>
              </a:ext>
            </a:extLst>
          </a:blip>
          <a:srcRect l="55136" t="32675" r="8088" b="42128"/>
          <a:stretch/>
        </p:blipFill>
        <p:spPr>
          <a:xfrm>
            <a:off x="312960" y="5797512"/>
            <a:ext cx="1214283" cy="9122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53158A-E31E-D847-63AA-7DA3CBCE7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808" y="2727776"/>
            <a:ext cx="3359187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2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C1BB914C-4573-F911-AA43-D060D4B20684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578FDD4-8662-E93F-6C8C-28E87B15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66DB171-61A4-B6D0-78CE-E44B669F9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50270D7-463A-46C1-600C-4964104411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279" y="1104518"/>
            <a:ext cx="3462828" cy="183505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CBD6067-DA33-E794-4CBF-750538D728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1372" y="2671339"/>
            <a:ext cx="4791871" cy="2840982"/>
          </a:xfrm>
          <a:prstGeom prst="rect">
            <a:avLst/>
          </a:prstGeom>
        </p:spPr>
      </p:pic>
      <p:pic>
        <p:nvPicPr>
          <p:cNvPr id="17" name="Picture 4">
            <a:hlinkClick r:id="rId16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060C2C42-DCC0-7DF4-30DB-AFB8CB1B1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767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DDE8A81F-88A7-5635-A355-33D4ED9B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5A1B8D15-A3E0-63A3-392A-8C4F64296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08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C1BB914C-4573-F911-AA43-D060D4B20684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578FDD4-8662-E93F-6C8C-28E87B15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66DB171-61A4-B6D0-78CE-E44B669F9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hlinkClick r:id="rId12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32E5EC9E-9134-E2DB-9AEF-C7B035137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hlinkClick r:id="rId13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C5527585-AF1C-6F15-BEAF-90C99E612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767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A43FE0-6399-ECDB-BEE9-B3861CB322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1372" y="1157272"/>
            <a:ext cx="4791871" cy="4669941"/>
          </a:xfrm>
          <a:prstGeom prst="rect">
            <a:avLst/>
          </a:prstGeom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B017B55F-3812-2B9B-DF62-D16D09094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10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C1BB914C-4573-F911-AA43-D060D4B20684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578FDD4-8662-E93F-6C8C-28E87B15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66DB171-61A4-B6D0-78CE-E44B669F9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hlinkClick r:id="rId12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32E5EC9E-9134-E2DB-9AEF-C7B035137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hlinkClick r:id="rId13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C5527585-AF1C-6F15-BEAF-90C99E612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767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3C3E521-617F-A387-CED2-F4E53A4824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1000" y="1155388"/>
            <a:ext cx="4712616" cy="4737003"/>
          </a:xfrm>
          <a:prstGeom prst="rect">
            <a:avLst/>
          </a:prstGeom>
        </p:spPr>
      </p:pic>
      <p:pic>
        <p:nvPicPr>
          <p:cNvPr id="15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D5CDFA3-F81B-7948-DA85-8FB380CCD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66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C1BB914C-4573-F911-AA43-D060D4B20684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578FDD4-8662-E93F-6C8C-28E87B15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66DB171-61A4-B6D0-78CE-E44B669F9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6" name="Picture 4">
            <a:extLst>
              <a:ext uri="{FF2B5EF4-FFF2-40B4-BE49-F238E27FC236}">
                <a16:creationId xmlns:a16="http://schemas.microsoft.com/office/drawing/2014/main" id="{CC2888FE-29C0-1D6A-29DC-49AA56AE2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hlinkClick r:id="rId12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32E5EC9E-9134-E2DB-9AEF-C7B035137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hlinkClick r:id="rId13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C5527585-AF1C-6F15-BEAF-90C99E612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767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EE06A9B-5405-8CA0-FB3A-6338B22B73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2638" y="2314826"/>
            <a:ext cx="4627265" cy="3511600"/>
          </a:xfrm>
          <a:prstGeom prst="rect">
            <a:avLst/>
          </a:prstGeom>
        </p:spPr>
      </p:pic>
      <p:pic>
        <p:nvPicPr>
          <p:cNvPr id="17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A8495E70-3223-59C2-792E-123BA28DA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D136EC-FE31-C1FB-EAFB-D1A6831344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7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919" y="4444855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9221799" y="2647925"/>
            <a:ext cx="221547" cy="391115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6606919" y="3170672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7845" t="21798" r="28281" b="30118"/>
          <a:stretch/>
        </p:blipFill>
        <p:spPr>
          <a:xfrm>
            <a:off x="7454246" y="3169899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7141" t="21811" r="28316" b="30092"/>
          <a:stretch/>
        </p:blipFill>
        <p:spPr>
          <a:xfrm>
            <a:off x="8306335" y="3171266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7712" t="21820" r="28012" b="30083"/>
          <a:stretch/>
        </p:blipFill>
        <p:spPr>
          <a:xfrm>
            <a:off x="10020069" y="3171266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3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Sol, Artístico, Océano, Onda retro, Paisaje, Pixel Art, Montaña, Arte de  surf retro fondo de pantalla | Pxfuel">
            <a:extLst>
              <a:ext uri="{FF2B5EF4-FFF2-40B4-BE49-F238E27FC236}">
                <a16:creationId xmlns:a16="http://schemas.microsoft.com/office/drawing/2014/main" id="{1F6089F0-EBD3-8B10-9975-57C2CAE9C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7" b="1120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 art : r/pc98">
            <a:extLst>
              <a:ext uri="{FF2B5EF4-FFF2-40B4-BE49-F238E27FC236}">
                <a16:creationId xmlns:a16="http://schemas.microsoft.com/office/drawing/2014/main" id="{4EFF26FB-A790-F917-7D88-E6EB28FF5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994"/>
          <a:stretch/>
        </p:blipFill>
        <p:spPr bwMode="auto">
          <a:xfrm>
            <a:off x="134807" y="662969"/>
            <a:ext cx="5633969" cy="61950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89FE1B-9C12-096F-8491-7CA0F66D4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29" b="21384"/>
          <a:stretch/>
        </p:blipFill>
        <p:spPr>
          <a:xfrm>
            <a:off x="1262153" y="1820174"/>
            <a:ext cx="3283967" cy="2570670"/>
          </a:xfrm>
          <a:prstGeom prst="rect">
            <a:avLst/>
          </a:prstGeom>
          <a:effectLst>
            <a:innerShdw blurRad="1270000" dist="1358900">
              <a:schemeClr val="tx1"/>
            </a:innerShdw>
          </a:effectLst>
        </p:spPr>
      </p:pic>
      <p:pic>
        <p:nvPicPr>
          <p:cNvPr id="2" name="Imagen 1">
            <a:hlinkClick r:id="rId5" action="ppaction://hlinksldjump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7C7AE37C-B7A7-AD11-3978-2C32E4B2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19" t="22829" r="17942" b="24405"/>
          <a:stretch/>
        </p:blipFill>
        <p:spPr>
          <a:xfrm>
            <a:off x="1545579" y="3760484"/>
            <a:ext cx="1189528" cy="4362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899BE97-0282-731A-E2C6-75F650B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2" y="399033"/>
            <a:ext cx="5700210" cy="57002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hlinkClick r:id="rId9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EC239C7B-6A38-F6B8-9E5A-9FD06F39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58" t="87987" r="4600" b="4707"/>
          <a:stretch/>
        </p:blipFill>
        <p:spPr bwMode="auto">
          <a:xfrm>
            <a:off x="11081739" y="5410395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10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F7BE6D18-54E7-8366-C6BB-CE6E32CD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t="11977" r="4731" b="80717"/>
          <a:stretch/>
        </p:blipFill>
        <p:spPr bwMode="auto">
          <a:xfrm>
            <a:off x="11069903" y="1072434"/>
            <a:ext cx="412820" cy="4164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hlinkClick r:id="rId5" action="ppaction://hlinksldjump" highlightClick="1"/>
            <a:hlinkHover r:id="" action="ppaction://noaction" highlightClick="1">
              <a:snd r:embed="rId6" name="click.wav"/>
            </a:hlinkHover>
            <a:extLst>
              <a:ext uri="{FF2B5EF4-FFF2-40B4-BE49-F238E27FC236}">
                <a16:creationId xmlns:a16="http://schemas.microsoft.com/office/drawing/2014/main" id="{633CB28B-8220-968A-87CD-B97A99BE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4" t="2859" r="4779" b="90374"/>
          <a:stretch/>
        </p:blipFill>
        <p:spPr bwMode="auto">
          <a:xfrm>
            <a:off x="11100682" y="565875"/>
            <a:ext cx="374934" cy="3857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1ED39AD-4DA8-6E5F-E931-2FCA105F0EC8}"/>
              </a:ext>
            </a:extLst>
          </p:cNvPr>
          <p:cNvGrpSpPr/>
          <p:nvPr/>
        </p:nvGrpSpPr>
        <p:grpSpPr>
          <a:xfrm>
            <a:off x="1262154" y="2276587"/>
            <a:ext cx="2994428" cy="1312788"/>
            <a:chOff x="3363244" y="1806229"/>
            <a:chExt cx="2994428" cy="131278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09E1F7A-51D9-61F6-3B95-24611A424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6501" t="21348" r="23143" b="14310"/>
            <a:stretch/>
          </p:blipFill>
          <p:spPr>
            <a:xfrm>
              <a:off x="5581294" y="1966605"/>
              <a:ext cx="776378" cy="992037"/>
            </a:xfrm>
            <a:prstGeom prst="rect">
              <a:avLst/>
            </a:prstGeom>
            <a:effectLst>
              <a:glow rad="228600">
                <a:srgbClr val="FF00FF">
                  <a:alpha val="40000"/>
                </a:srgbClr>
              </a:glow>
            </a:effec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F9FD451-9964-37B9-70F4-1282D4CE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3244" y="1806229"/>
              <a:ext cx="2201764" cy="1312788"/>
            </a:xfrm>
            <a:prstGeom prst="rect">
              <a:avLst/>
            </a:prstGeom>
            <a:effectLst/>
          </p:spPr>
        </p:pic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90963EC-5365-B1CD-F299-051AF3AE9B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0009" y="1064204"/>
            <a:ext cx="3895682" cy="151193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9E9EB0-48F1-19EA-3B0D-A2DBFAD90D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919" y="4444855"/>
            <a:ext cx="760951" cy="62144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D84CBC69-3CB4-2ACC-18E2-38836CD32C52}"/>
              </a:ext>
            </a:extLst>
          </p:cNvPr>
          <p:cNvGrpSpPr/>
          <p:nvPr/>
        </p:nvGrpSpPr>
        <p:grpSpPr>
          <a:xfrm>
            <a:off x="8315532" y="5342135"/>
            <a:ext cx="2678788" cy="451661"/>
            <a:chOff x="7963362" y="5362845"/>
            <a:chExt cx="2678788" cy="45166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304A0A3-DE14-705B-50BC-306FA756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3362" y="5404410"/>
              <a:ext cx="393297" cy="321192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5DECA0A-BFF1-C0DB-EA5B-0A4D29FC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01722" y="5362845"/>
              <a:ext cx="2340428" cy="451661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E0D944CC-AE32-CEEF-9729-3C7C969DF6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6375" y="3987048"/>
            <a:ext cx="4676037" cy="6462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3A09F46-1810-B365-745C-8DCBB478CBA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6652" t="26012" r="37922" b="39068"/>
          <a:stretch/>
        </p:blipFill>
        <p:spPr>
          <a:xfrm rot="16200000">
            <a:off x="9221799" y="2647925"/>
            <a:ext cx="221547" cy="391115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1321C93-C83C-5334-01FD-DA79F88B8E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16273" y="4675378"/>
            <a:ext cx="2036240" cy="62794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9D8834-6C6D-7C0B-5F63-1D74E5FE980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082" t="21203" r="28310" b="30627"/>
          <a:stretch/>
        </p:blipFill>
        <p:spPr>
          <a:xfrm>
            <a:off x="6606919" y="3170672"/>
            <a:ext cx="776287" cy="77236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9D7D1F-ED40-4D24-6A9A-7639C4B61C64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7845" t="21798" r="28281" b="30118"/>
          <a:stretch/>
        </p:blipFill>
        <p:spPr>
          <a:xfrm>
            <a:off x="7454246" y="3169899"/>
            <a:ext cx="781049" cy="7739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63EA2F0-57D7-E149-7803-00F366BD5407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7141" t="21811" r="28316" b="30092"/>
          <a:stretch/>
        </p:blipFill>
        <p:spPr>
          <a:xfrm>
            <a:off x="8306335" y="3171266"/>
            <a:ext cx="792934" cy="77117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DC4F83-6814-B26B-D0D2-D373848153BE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8334" t="21082" r="27923" b="30634"/>
          <a:stretch/>
        </p:blipFill>
        <p:spPr>
          <a:xfrm>
            <a:off x="9170309" y="3168295"/>
            <a:ext cx="778721" cy="77711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EA0096B-123B-F3EF-064F-FA0358236F8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27712" t="21820" r="28012" b="30083"/>
          <a:stretch/>
        </p:blipFill>
        <p:spPr>
          <a:xfrm>
            <a:off x="10020069" y="3171266"/>
            <a:ext cx="788194" cy="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1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129</Words>
  <Application>Microsoft Office PowerPoint</Application>
  <PresentationFormat>Panorámica</PresentationFormat>
  <Paragraphs>20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Candara</vt:lpstr>
      <vt:lpstr>OCR A Extended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FRANCISCO GALLO RAMIREZ</dc:creator>
  <cp:lastModifiedBy>JUAN FRANCISCO GALLO RAMIREZ</cp:lastModifiedBy>
  <cp:revision>7</cp:revision>
  <dcterms:created xsi:type="dcterms:W3CDTF">2023-05-21T01:10:26Z</dcterms:created>
  <dcterms:modified xsi:type="dcterms:W3CDTF">2023-05-23T00:30:03Z</dcterms:modified>
</cp:coreProperties>
</file>